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hzpZD8i8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03/31/2025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4835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</a:t>
            </a:r>
            <a:r>
              <a:rPr lang="en-US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2025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ROLLS CALL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 OPENING FOR JERMYN PAVING PROJECT 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IRON NEBULA IT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AUTISTIC SIGNS LACKAWANNA AVE.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NORLACK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40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3/31/2025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94,582.19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1,083.69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6,409.82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34,435.46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3,723.67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400.59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1,129.45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24,868.09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1,141.20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124.72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177.85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61,458.41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194.00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29,637.15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6,396.07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28,338.84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294,323.89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15,779.27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Long Term Debt      80,180.58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sBhzpZD8i8s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16408</TotalTime>
  <Words>246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270</cp:revision>
  <dcterms:created xsi:type="dcterms:W3CDTF">2019-10-03T16:39:17Z</dcterms:created>
  <dcterms:modified xsi:type="dcterms:W3CDTF">2025-03-31T13:40:30Z</dcterms:modified>
</cp:coreProperties>
</file>